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73" r:id="rId4"/>
    <p:sldId id="272" r:id="rId5"/>
    <p:sldId id="271" r:id="rId6"/>
    <p:sldId id="269" r:id="rId7"/>
    <p:sldId id="274" r:id="rId8"/>
    <p:sldId id="275" r:id="rId9"/>
    <p:sldId id="268" r:id="rId10"/>
    <p:sldId id="267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0094"/>
    <p:restoredTop sz="94737"/>
  </p:normalViewPr>
  <p:slideViewPr>
    <p:cSldViewPr>
      <p:cViewPr varScale="1">
        <p:scale>
          <a:sx n="65" d="100"/>
          <a:sy n="65" d="100"/>
        </p:scale>
        <p:origin x="-1224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/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487F8F4-C0D7-4D61-B41D-EA28A85DF229}" type="datetimeFigureOut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/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BFE98D6-4B48-48BD-99D7-7E9D26ACAEB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54B0EDC-86C1-4D56-A787-5932997C67AE}" type="slidenum">
              <a:rPr lang="en-GB" altLang="en-US" smtClean="0">
                <a:cs typeface="Arial" charset="0"/>
              </a:rPr>
              <a:pPr/>
              <a:t>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5F07562-40FA-48D7-BF3F-4B2A3F792C58}" type="slidenum">
              <a:rPr lang="en-GB" altLang="en-US" smtClean="0">
                <a:cs typeface="Arial" charset="0"/>
              </a:rPr>
              <a:pPr/>
              <a:t>10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2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3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4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5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6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7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8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9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08901-3311-478B-B85F-A6E2C6C5518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E9553-A346-4D35-9371-E3F589E82D1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8BABC-2BF9-46F0-B67E-EEA9C0209F54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DED48-2443-4AC6-8E7C-F73D40A0EB2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CB469-F8F4-4B34-A4F1-6D2F14D91B9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DDE90-EB27-4C4F-8AA0-FE32E70E797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2B2C8-AA35-4F0F-BD5A-A97FB6ED5D61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25BAE-350B-4D56-B25F-76272E37833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18A79-2643-43DB-8353-9081D97C1926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83406-87E0-43A1-8BA5-02BA7A733E9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33550-5D2F-4098-945E-9295CAA418C7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4F435-F5AF-4AC8-8A35-B44165558B3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44563-05FF-4604-AC53-C397DB154DF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9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F9FBB-A23A-44D9-BDE3-AF43BC63DB3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6101B-F46A-4925-A050-BEE92DB03A4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5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D2C3C-B0A9-4F2F-A8DD-3E4D486ED03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00337-59CD-491E-A3A9-8F02D79B69FC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4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E6424-5346-4B85-913D-24FD6402C21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F1B6C-560F-4550-93E3-F392B0FA921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E097F-A46D-4211-9F5A-333B29E3CE0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B0772-110B-45DA-8791-C9E8D811609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E48E9-F379-4071-8E16-F9A297EC8AF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4DA62FB-4736-4F6B-B902-73FE85AB2722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1E76531-0CC9-4B99-AB92-5441C94C283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lpuzzles.com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wmf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wmf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wmf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wmf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wmf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wmf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wmf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714375" y="2357438"/>
            <a:ext cx="7772400" cy="1470025"/>
          </a:xfrm>
        </p:spPr>
        <p:txBody>
          <a:bodyPr/>
          <a:lstStyle/>
          <a:p>
            <a:pPr eaLnBrk="1" hangingPunct="1"/>
            <a:r>
              <a:rPr lang="en-GB" altLang="en-US" sz="8000" dirty="0" smtClean="0">
                <a:latin typeface="Comic Sans MS" pitchFamily="66" charset="0"/>
              </a:rPr>
              <a:t>Anatomy</a:t>
            </a:r>
            <a:endParaRPr lang="en-GB" altLang="en-US" sz="8000" dirty="0" smtClean="0">
              <a:latin typeface="Comic Sans MS" pitchFamily="66" charset="0"/>
            </a:endParaRP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2052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-142875" y="214313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Head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Leg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6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357688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Arm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7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Tongue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9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928938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Shoulders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0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786063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Mouth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14" grpId="0"/>
      <p:bldP spid="15" grpId="0"/>
      <p:bldP spid="16" grpId="0"/>
      <p:bldP spid="17" grpId="0"/>
      <p:bldP spid="9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ctrTitle"/>
          </p:nvPr>
        </p:nvSpPr>
        <p:spPr>
          <a:xfrm>
            <a:off x="0" y="-428625"/>
            <a:ext cx="9144000" cy="300037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For more ESL resources go to:</a:t>
            </a:r>
            <a:br>
              <a:rPr lang="en-GB" altLang="en-US" smtClean="0">
                <a:latin typeface="Comic Sans MS" pitchFamily="66" charset="0"/>
              </a:rPr>
            </a:br>
            <a:r>
              <a:rPr lang="en-GB" altLang="en-US" smtClean="0">
                <a:latin typeface="Comic Sans MS" pitchFamily="66" charset="0"/>
                <a:hlinkClick r:id="rId3"/>
              </a:rPr>
              <a:t>www.eslpuzzles.com</a:t>
            </a:r>
            <a:r>
              <a:rPr lang="en-GB" altLang="en-US" smtClean="0">
                <a:latin typeface="Comic Sans MS" pitchFamily="66" charset="0"/>
              </a:rPr>
              <a:t> 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1268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logo-2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76275"/>
            <a:ext cx="9144000" cy="618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is this?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ear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9" name="Picture 6" descr="C:\Users\Rich\Documents\eslkidsworld.com\clip art\Anatomy\Anatomy (A - G)\Ear 10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428992" y="2071678"/>
            <a:ext cx="2571768" cy="3926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is this?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eye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6" descr="C:\Users\Rich\Documents\eslkidsworld.com\clip art\Anatomy\Anatomy (A - G)\Eye 08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00166" y="2214554"/>
            <a:ext cx="6016844" cy="2876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is this?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foot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6" descr="C:\Users\Rich\Documents\eslkidsworld.com\clip art\Anatomy\Anatomy (A - G)\Foot 1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357422" y="2071678"/>
            <a:ext cx="4672012" cy="313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unn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is this?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hand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6" descr="C:\Users\Rich\Documents\eslkidsworld.com\clip art\Anatomy\Anatomy (H - Z)\Hand 2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8992" y="2071678"/>
            <a:ext cx="2405063" cy="3449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is this?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leg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6" descr="C:\Users\Rich\Documents\eslkidsworld.com\clip art\Anatomy\Anatomy (H - Z)\Leg 3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143372" y="2143116"/>
            <a:ext cx="822325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is this?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nose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8" name="Picture 6" descr="C:\Users\Rich\Documents\eslkidsworld.com\clip art\Anatomy\Anatomy (H - Z)\Nose 4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428992" y="2000240"/>
            <a:ext cx="2208212" cy="316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neez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is this?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tongue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8" name="Picture 7" descr="C:\Users\Rich\Documents\eslkidsworld.com\clip art\Anatomy\Anatomy (H - Z)\Mouth 2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43240" y="2214554"/>
            <a:ext cx="2984500" cy="291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ew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are these?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lips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6" descr="C:\Users\Rich\Documents\eslkidsworld.com\clip art\Anatomy\Anatomy (H - Z)\Lips 11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14612" y="2143116"/>
            <a:ext cx="3671887" cy="292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ugh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90</Words>
  <Application>Microsoft Macintosh PowerPoint</Application>
  <PresentationFormat>On-screen Show (4:3)</PresentationFormat>
  <Paragraphs>44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Anatomy</vt:lpstr>
      <vt:lpstr>What is this?</vt:lpstr>
      <vt:lpstr>What is this?</vt:lpstr>
      <vt:lpstr>What is this?</vt:lpstr>
      <vt:lpstr>What is this?</vt:lpstr>
      <vt:lpstr>What is this?</vt:lpstr>
      <vt:lpstr>What is this?</vt:lpstr>
      <vt:lpstr>What is this?</vt:lpstr>
      <vt:lpstr>What are these?</vt:lpstr>
      <vt:lpstr>For more ESL resources go to: www.eslpuzzles.com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Anatomy</dc:title>
  <dc:creator>ESL Puzzles</dc:creator>
  <cp:lastModifiedBy>Richard</cp:lastModifiedBy>
  <cp:revision>19</cp:revision>
  <dcterms:created xsi:type="dcterms:W3CDTF">2020-03-09T01:59:01Z</dcterms:created>
  <dcterms:modified xsi:type="dcterms:W3CDTF">2020-03-22T03:37:39Z</dcterms:modified>
</cp:coreProperties>
</file>